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71" r:id="rId3"/>
    <p:sldId id="273" r:id="rId4"/>
    <p:sldId id="274" r:id="rId5"/>
    <p:sldId id="259" r:id="rId6"/>
    <p:sldId id="280" r:id="rId7"/>
    <p:sldId id="263" r:id="rId8"/>
    <p:sldId id="275" r:id="rId9"/>
    <p:sldId id="279" r:id="rId10"/>
    <p:sldId id="277" r:id="rId11"/>
    <p:sldId id="281" r:id="rId12"/>
    <p:sldId id="278" r:id="rId13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EA38E-4099-4EF8-966E-0694A90E0DFB}" v="17" dt="2025-02-24T18:11:18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/>
  </p:normalViewPr>
  <p:slideViewPr>
    <p:cSldViewPr>
      <p:cViewPr varScale="1">
        <p:scale>
          <a:sx n="111" d="100"/>
          <a:sy n="111" d="100"/>
        </p:scale>
        <p:origin x="23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Becking" userId="5bd410e1-17cc-492d-90fe-119e42c80d6e" providerId="ADAL" clId="{E18EA38E-4099-4EF8-966E-0694A90E0DFB}"/>
    <pc:docChg chg="custSel modSld">
      <pc:chgData name="Aaron Becking" userId="5bd410e1-17cc-492d-90fe-119e42c80d6e" providerId="ADAL" clId="{E18EA38E-4099-4EF8-966E-0694A90E0DFB}" dt="2025-02-25T17:37:30.195" v="657" actId="20577"/>
      <pc:docMkLst>
        <pc:docMk/>
      </pc:docMkLst>
      <pc:sldChg chg="addSp modSp mod">
        <pc:chgData name="Aaron Becking" userId="5bd410e1-17cc-492d-90fe-119e42c80d6e" providerId="ADAL" clId="{E18EA38E-4099-4EF8-966E-0694A90E0DFB}" dt="2025-02-24T17:59:03.141" v="53" actId="14100"/>
        <pc:sldMkLst>
          <pc:docMk/>
          <pc:sldMk cId="0" sldId="256"/>
        </pc:sldMkLst>
        <pc:spChg chg="add mod">
          <ac:chgData name="Aaron Becking" userId="5bd410e1-17cc-492d-90fe-119e42c80d6e" providerId="ADAL" clId="{E18EA38E-4099-4EF8-966E-0694A90E0DFB}" dt="2025-02-24T17:58:55.443" v="51" actId="1076"/>
          <ac:spMkLst>
            <pc:docMk/>
            <pc:sldMk cId="0" sldId="256"/>
            <ac:spMk id="4" creationId="{7E509404-EBD9-1DE1-4F89-1A4C5D363A45}"/>
          </ac:spMkLst>
        </pc:spChg>
        <pc:spChg chg="mod">
          <ac:chgData name="Aaron Becking" userId="5bd410e1-17cc-492d-90fe-119e42c80d6e" providerId="ADAL" clId="{E18EA38E-4099-4EF8-966E-0694A90E0DFB}" dt="2025-02-24T17:58:02.673" v="10" actId="1076"/>
          <ac:spMkLst>
            <pc:docMk/>
            <pc:sldMk cId="0" sldId="256"/>
            <ac:spMk id="2051" creationId="{582D14A1-E1C3-49E6-831E-A3B3E82A73AC}"/>
          </ac:spMkLst>
        </pc:spChg>
        <pc:picChg chg="add mod">
          <ac:chgData name="Aaron Becking" userId="5bd410e1-17cc-492d-90fe-119e42c80d6e" providerId="ADAL" clId="{E18EA38E-4099-4EF8-966E-0694A90E0DFB}" dt="2025-02-24T17:59:00.558" v="52" actId="1076"/>
          <ac:picMkLst>
            <pc:docMk/>
            <pc:sldMk cId="0" sldId="256"/>
            <ac:picMk id="3" creationId="{FFCD6C8A-E442-7EB3-964A-73E34FCFBE4D}"/>
          </ac:picMkLst>
        </pc:picChg>
        <pc:picChg chg="mod">
          <ac:chgData name="Aaron Becking" userId="5bd410e1-17cc-492d-90fe-119e42c80d6e" providerId="ADAL" clId="{E18EA38E-4099-4EF8-966E-0694A90E0DFB}" dt="2025-02-24T17:59:03.141" v="53" actId="14100"/>
          <ac:picMkLst>
            <pc:docMk/>
            <pc:sldMk cId="0" sldId="256"/>
            <ac:picMk id="2052" creationId="{2B14B9AB-7F89-436E-AF9A-CBB6438549DE}"/>
          </ac:picMkLst>
        </pc:picChg>
      </pc:sldChg>
      <pc:sldChg chg="addSp delSp modSp mod">
        <pc:chgData name="Aaron Becking" userId="5bd410e1-17cc-492d-90fe-119e42c80d6e" providerId="ADAL" clId="{E18EA38E-4099-4EF8-966E-0694A90E0DFB}" dt="2025-02-24T18:01:02.525" v="262" actId="20577"/>
        <pc:sldMkLst>
          <pc:docMk/>
          <pc:sldMk cId="0" sldId="271"/>
        </pc:sldMkLst>
        <pc:spChg chg="mod">
          <ac:chgData name="Aaron Becking" userId="5bd410e1-17cc-492d-90fe-119e42c80d6e" providerId="ADAL" clId="{E18EA38E-4099-4EF8-966E-0694A90E0DFB}" dt="2025-02-24T18:01:02.525" v="262" actId="20577"/>
          <ac:spMkLst>
            <pc:docMk/>
            <pc:sldMk cId="0" sldId="271"/>
            <ac:spMk id="4098" creationId="{F6B8021E-B6C9-498A-AB5E-36586C6EC8D1}"/>
          </ac:spMkLst>
        </pc:spChg>
        <pc:picChg chg="add del">
          <ac:chgData name="Aaron Becking" userId="5bd410e1-17cc-492d-90fe-119e42c80d6e" providerId="ADAL" clId="{E18EA38E-4099-4EF8-966E-0694A90E0DFB}" dt="2025-02-24T17:57:29.738" v="1" actId="478"/>
          <ac:picMkLst>
            <pc:docMk/>
            <pc:sldMk cId="0" sldId="271"/>
            <ac:picMk id="2" creationId="{B8D96B7A-4F92-86E7-307D-89527D512CAE}"/>
          </ac:picMkLst>
        </pc:picChg>
        <pc:picChg chg="add mod">
          <ac:chgData name="Aaron Becking" userId="5bd410e1-17cc-492d-90fe-119e42c80d6e" providerId="ADAL" clId="{E18EA38E-4099-4EF8-966E-0694A90E0DFB}" dt="2025-02-24T17:57:44.059" v="5" actId="962"/>
          <ac:picMkLst>
            <pc:docMk/>
            <pc:sldMk cId="0" sldId="271"/>
            <ac:picMk id="4" creationId="{E667884B-9EC5-306A-E09D-D16E4AF2F898}"/>
          </ac:picMkLst>
        </pc:picChg>
      </pc:sldChg>
      <pc:sldChg chg="addSp delSp modSp mod">
        <pc:chgData name="Aaron Becking" userId="5bd410e1-17cc-492d-90fe-119e42c80d6e" providerId="ADAL" clId="{E18EA38E-4099-4EF8-966E-0694A90E0DFB}" dt="2025-02-24T18:01:34.282" v="270" actId="1076"/>
        <pc:sldMkLst>
          <pc:docMk/>
          <pc:sldMk cId="0" sldId="273"/>
        </pc:sldMkLst>
        <pc:picChg chg="add del">
          <ac:chgData name="Aaron Becking" userId="5bd410e1-17cc-492d-90fe-119e42c80d6e" providerId="ADAL" clId="{E18EA38E-4099-4EF8-966E-0694A90E0DFB}" dt="2025-02-24T18:01:13.729" v="264" actId="478"/>
          <ac:picMkLst>
            <pc:docMk/>
            <pc:sldMk cId="0" sldId="273"/>
            <ac:picMk id="2" creationId="{28EED0B7-CEAA-EBD1-D470-75658BDDA2DD}"/>
          </ac:picMkLst>
        </pc:picChg>
        <pc:picChg chg="add mod">
          <ac:chgData name="Aaron Becking" userId="5bd410e1-17cc-492d-90fe-119e42c80d6e" providerId="ADAL" clId="{E18EA38E-4099-4EF8-966E-0694A90E0DFB}" dt="2025-02-24T18:01:34.282" v="270" actId="1076"/>
          <ac:picMkLst>
            <pc:docMk/>
            <pc:sldMk cId="0" sldId="273"/>
            <ac:picMk id="4" creationId="{59D064AF-7EAC-E77E-BF7E-57648A7BE288}"/>
          </ac:picMkLst>
        </pc:picChg>
      </pc:sldChg>
      <pc:sldChg chg="modSp mod">
        <pc:chgData name="Aaron Becking" userId="5bd410e1-17cc-492d-90fe-119e42c80d6e" providerId="ADAL" clId="{E18EA38E-4099-4EF8-966E-0694A90E0DFB}" dt="2025-02-25T17:37:30.195" v="657" actId="20577"/>
        <pc:sldMkLst>
          <pc:docMk/>
          <pc:sldMk cId="1115501082" sldId="278"/>
        </pc:sldMkLst>
        <pc:spChg chg="mod">
          <ac:chgData name="Aaron Becking" userId="5bd410e1-17cc-492d-90fe-119e42c80d6e" providerId="ADAL" clId="{E18EA38E-4099-4EF8-966E-0694A90E0DFB}" dt="2025-02-25T17:37:30.195" v="657" actId="20577"/>
          <ac:spMkLst>
            <pc:docMk/>
            <pc:sldMk cId="1115501082" sldId="278"/>
            <ac:spMk id="3" creationId="{0409DB6A-CDA3-4CB1-AC13-7898C0ACED04}"/>
          </ac:spMkLst>
        </pc:spChg>
      </pc:sldChg>
      <pc:sldChg chg="addSp delSp modSp mod">
        <pc:chgData name="Aaron Becking" userId="5bd410e1-17cc-492d-90fe-119e42c80d6e" providerId="ADAL" clId="{E18EA38E-4099-4EF8-966E-0694A90E0DFB}" dt="2025-02-24T18:08:53.297" v="323" actId="1076"/>
        <pc:sldMkLst>
          <pc:docMk/>
          <pc:sldMk cId="3157611152" sldId="280"/>
        </pc:sldMkLst>
        <pc:graphicFrameChg chg="del mod">
          <ac:chgData name="Aaron Becking" userId="5bd410e1-17cc-492d-90fe-119e42c80d6e" providerId="ADAL" clId="{E18EA38E-4099-4EF8-966E-0694A90E0DFB}" dt="2025-02-24T18:07:42.806" v="304" actId="478"/>
          <ac:graphicFrameMkLst>
            <pc:docMk/>
            <pc:sldMk cId="3157611152" sldId="280"/>
            <ac:graphicFrameMk id="2" creationId="{FADA0EEA-2608-617F-611A-4915BB682991}"/>
          </ac:graphicFrameMkLst>
        </pc:graphicFrameChg>
        <pc:picChg chg="add mod">
          <ac:chgData name="Aaron Becking" userId="5bd410e1-17cc-492d-90fe-119e42c80d6e" providerId="ADAL" clId="{E18EA38E-4099-4EF8-966E-0694A90E0DFB}" dt="2025-02-24T18:08:14.539" v="314" actId="14100"/>
          <ac:picMkLst>
            <pc:docMk/>
            <pc:sldMk cId="3157611152" sldId="280"/>
            <ac:picMk id="4" creationId="{DDDD43D1-C6A5-7EC5-B413-E6BD543BFE3D}"/>
          </ac:picMkLst>
        </pc:picChg>
        <pc:picChg chg="add mod">
          <ac:chgData name="Aaron Becking" userId="5bd410e1-17cc-492d-90fe-119e42c80d6e" providerId="ADAL" clId="{E18EA38E-4099-4EF8-966E-0694A90E0DFB}" dt="2025-02-24T18:08:50.510" v="322" actId="14100"/>
          <ac:picMkLst>
            <pc:docMk/>
            <pc:sldMk cId="3157611152" sldId="280"/>
            <ac:picMk id="6" creationId="{8465D597-537E-2637-E577-86FDC583B53E}"/>
          </ac:picMkLst>
        </pc:picChg>
        <pc:picChg chg="add mod">
          <ac:chgData name="Aaron Becking" userId="5bd410e1-17cc-492d-90fe-119e42c80d6e" providerId="ADAL" clId="{E18EA38E-4099-4EF8-966E-0694A90E0DFB}" dt="2025-02-24T18:06:56.896" v="288" actId="962"/>
          <ac:picMkLst>
            <pc:docMk/>
            <pc:sldMk cId="3157611152" sldId="280"/>
            <ac:picMk id="8" creationId="{1D1AEE26-5553-F99E-0D24-F6A62678793C}"/>
          </ac:picMkLst>
        </pc:picChg>
        <pc:picChg chg="add mod">
          <ac:chgData name="Aaron Becking" userId="5bd410e1-17cc-492d-90fe-119e42c80d6e" providerId="ADAL" clId="{E18EA38E-4099-4EF8-966E-0694A90E0DFB}" dt="2025-02-24T18:08:47.222" v="321" actId="14100"/>
          <ac:picMkLst>
            <pc:docMk/>
            <pc:sldMk cId="3157611152" sldId="280"/>
            <ac:picMk id="10" creationId="{0F1EEB58-6E71-ACF5-5554-FA03AF9DBBC0}"/>
          </ac:picMkLst>
        </pc:picChg>
        <pc:picChg chg="add mod">
          <ac:chgData name="Aaron Becking" userId="5bd410e1-17cc-492d-90fe-119e42c80d6e" providerId="ADAL" clId="{E18EA38E-4099-4EF8-966E-0694A90E0DFB}" dt="2025-02-24T18:07:20.476" v="302" actId="1076"/>
          <ac:picMkLst>
            <pc:docMk/>
            <pc:sldMk cId="3157611152" sldId="280"/>
            <ac:picMk id="12" creationId="{D1EF998F-51FA-1AAE-9048-525ADA73A8DC}"/>
          </ac:picMkLst>
        </pc:picChg>
        <pc:picChg chg="add mod">
          <ac:chgData name="Aaron Becking" userId="5bd410e1-17cc-492d-90fe-119e42c80d6e" providerId="ADAL" clId="{E18EA38E-4099-4EF8-966E-0694A90E0DFB}" dt="2025-02-24T18:07:56.198" v="312" actId="14100"/>
          <ac:picMkLst>
            <pc:docMk/>
            <pc:sldMk cId="3157611152" sldId="280"/>
            <ac:picMk id="14" creationId="{BF983DF5-3053-324D-5C91-F2965BB1D491}"/>
          </ac:picMkLst>
        </pc:picChg>
        <pc:picChg chg="add mod">
          <ac:chgData name="Aaron Becking" userId="5bd410e1-17cc-492d-90fe-119e42c80d6e" providerId="ADAL" clId="{E18EA38E-4099-4EF8-966E-0694A90E0DFB}" dt="2025-02-24T18:08:53.297" v="323" actId="1076"/>
          <ac:picMkLst>
            <pc:docMk/>
            <pc:sldMk cId="3157611152" sldId="280"/>
            <ac:picMk id="15" creationId="{89F050FD-FBD5-544A-A947-E9959909E235}"/>
          </ac:picMkLst>
        </pc:picChg>
      </pc:sldChg>
      <pc:sldChg chg="addSp modSp mod">
        <pc:chgData name="Aaron Becking" userId="5bd410e1-17cc-492d-90fe-119e42c80d6e" providerId="ADAL" clId="{E18EA38E-4099-4EF8-966E-0694A90E0DFB}" dt="2025-02-24T18:11:20.248" v="579" actId="1076"/>
        <pc:sldMkLst>
          <pc:docMk/>
          <pc:sldMk cId="564857035" sldId="281"/>
        </pc:sldMkLst>
        <pc:spChg chg="mod">
          <ac:chgData name="Aaron Becking" userId="5bd410e1-17cc-492d-90fe-119e42c80d6e" providerId="ADAL" clId="{E18EA38E-4099-4EF8-966E-0694A90E0DFB}" dt="2025-02-24T18:10:08.153" v="439" actId="20577"/>
          <ac:spMkLst>
            <pc:docMk/>
            <pc:sldMk cId="564857035" sldId="281"/>
            <ac:spMk id="3" creationId="{42DF3242-9EB7-FD25-CE31-F1E67CF9D0E5}"/>
          </ac:spMkLst>
        </pc:spChg>
        <pc:spChg chg="mod">
          <ac:chgData name="Aaron Becking" userId="5bd410e1-17cc-492d-90fe-119e42c80d6e" providerId="ADAL" clId="{E18EA38E-4099-4EF8-966E-0694A90E0DFB}" dt="2025-02-24T18:11:15.169" v="577" actId="20577"/>
          <ac:spMkLst>
            <pc:docMk/>
            <pc:sldMk cId="564857035" sldId="281"/>
            <ac:spMk id="4" creationId="{F7CD33EA-1A13-C976-6889-82C0EEB1CBB5}"/>
          </ac:spMkLst>
        </pc:spChg>
        <pc:picChg chg="add mod">
          <ac:chgData name="Aaron Becking" userId="5bd410e1-17cc-492d-90fe-119e42c80d6e" providerId="ADAL" clId="{E18EA38E-4099-4EF8-966E-0694A90E0DFB}" dt="2025-02-24T18:11:20.248" v="579" actId="1076"/>
          <ac:picMkLst>
            <pc:docMk/>
            <pc:sldMk cId="564857035" sldId="281"/>
            <ac:picMk id="5" creationId="{5E7709CE-6A16-341C-6E76-0EF44264C025}"/>
          </ac:picMkLst>
        </pc:picChg>
      </pc:sldChg>
    </pc:docChg>
  </pc:docChgLst>
  <pc:docChgLst>
    <pc:chgData name="Aaron Becking" userId="5bd410e1-17cc-492d-90fe-119e42c80d6e" providerId="ADAL" clId="{9DA580A1-C9CD-49E4-B0E6-720ED89E7938}"/>
    <pc:docChg chg="custSel addSld modSld">
      <pc:chgData name="Aaron Becking" userId="5bd410e1-17cc-492d-90fe-119e42c80d6e" providerId="ADAL" clId="{9DA580A1-C9CD-49E4-B0E6-720ED89E7938}" dt="2025-02-25T03:05:33.012" v="581" actId="1076"/>
      <pc:docMkLst>
        <pc:docMk/>
      </pc:docMkLst>
      <pc:sldChg chg="delSp modSp">
        <pc:chgData name="Aaron Becking" userId="5bd410e1-17cc-492d-90fe-119e42c80d6e" providerId="ADAL" clId="{9DA580A1-C9CD-49E4-B0E6-720ED89E7938}" dt="2025-02-24T04:00:53.939" v="2" actId="478"/>
        <pc:sldMkLst>
          <pc:docMk/>
          <pc:sldMk cId="0" sldId="256"/>
        </pc:sldMkLst>
        <pc:picChg chg="del mod">
          <ac:chgData name="Aaron Becking" userId="5bd410e1-17cc-492d-90fe-119e42c80d6e" providerId="ADAL" clId="{9DA580A1-C9CD-49E4-B0E6-720ED89E7938}" dt="2025-02-24T04:00:53.939" v="2" actId="478"/>
          <ac:picMkLst>
            <pc:docMk/>
            <pc:sldMk cId="0" sldId="256"/>
            <ac:picMk id="2050" creationId="{B54B5BCD-C34B-41A5-A542-8E3A0BB79E15}"/>
          </ac:picMkLst>
        </pc:picChg>
      </pc:sldChg>
      <pc:sldChg chg="modSp mod">
        <pc:chgData name="Aaron Becking" userId="5bd410e1-17cc-492d-90fe-119e42c80d6e" providerId="ADAL" clId="{9DA580A1-C9CD-49E4-B0E6-720ED89E7938}" dt="2025-02-24T04:25:04.600" v="415" actId="20577"/>
        <pc:sldMkLst>
          <pc:docMk/>
          <pc:sldMk cId="0" sldId="259"/>
        </pc:sldMkLst>
        <pc:spChg chg="mod">
          <ac:chgData name="Aaron Becking" userId="5bd410e1-17cc-492d-90fe-119e42c80d6e" providerId="ADAL" clId="{9DA580A1-C9CD-49E4-B0E6-720ED89E7938}" dt="2025-02-24T04:25:04.600" v="415" actId="20577"/>
          <ac:spMkLst>
            <pc:docMk/>
            <pc:sldMk cId="0" sldId="259"/>
            <ac:spMk id="8194" creationId="{241849EE-542F-4100-8233-8825CE4512A0}"/>
          </ac:spMkLst>
        </pc:spChg>
      </pc:sldChg>
      <pc:sldChg chg="modSp mod">
        <pc:chgData name="Aaron Becking" userId="5bd410e1-17cc-492d-90fe-119e42c80d6e" providerId="ADAL" clId="{9DA580A1-C9CD-49E4-B0E6-720ED89E7938}" dt="2025-02-25T03:05:33.012" v="581" actId="1076"/>
        <pc:sldMkLst>
          <pc:docMk/>
          <pc:sldMk cId="0" sldId="271"/>
        </pc:sldMkLst>
        <pc:picChg chg="mod">
          <ac:chgData name="Aaron Becking" userId="5bd410e1-17cc-492d-90fe-119e42c80d6e" providerId="ADAL" clId="{9DA580A1-C9CD-49E4-B0E6-720ED89E7938}" dt="2025-02-25T03:05:33.012" v="581" actId="1076"/>
          <ac:picMkLst>
            <pc:docMk/>
            <pc:sldMk cId="0" sldId="271"/>
            <ac:picMk id="4" creationId="{E667884B-9EC5-306A-E09D-D16E4AF2F898}"/>
          </ac:picMkLst>
        </pc:picChg>
      </pc:sldChg>
      <pc:sldChg chg="modSp mod">
        <pc:chgData name="Aaron Becking" userId="5bd410e1-17cc-492d-90fe-119e42c80d6e" providerId="ADAL" clId="{9DA580A1-C9CD-49E4-B0E6-720ED89E7938}" dt="2025-02-24T04:27:02.563" v="575" actId="20577"/>
        <pc:sldMkLst>
          <pc:docMk/>
          <pc:sldMk cId="0" sldId="273"/>
        </pc:sldMkLst>
        <pc:spChg chg="mod">
          <ac:chgData name="Aaron Becking" userId="5bd410e1-17cc-492d-90fe-119e42c80d6e" providerId="ADAL" clId="{9DA580A1-C9CD-49E4-B0E6-720ED89E7938}" dt="2025-02-24T04:27:02.563" v="575" actId="20577"/>
          <ac:spMkLst>
            <pc:docMk/>
            <pc:sldMk cId="0" sldId="273"/>
            <ac:spMk id="5122" creationId="{103415F8-6202-40AC-BDBF-A4EB57C7686F}"/>
          </ac:spMkLst>
        </pc:spChg>
      </pc:sldChg>
      <pc:sldChg chg="modSp mod">
        <pc:chgData name="Aaron Becking" userId="5bd410e1-17cc-492d-90fe-119e42c80d6e" providerId="ADAL" clId="{9DA580A1-C9CD-49E4-B0E6-720ED89E7938}" dt="2025-02-24T04:22:36.526" v="284" actId="20577"/>
        <pc:sldMkLst>
          <pc:docMk/>
          <pc:sldMk cId="0" sldId="277"/>
        </pc:sldMkLst>
        <pc:spChg chg="mod">
          <ac:chgData name="Aaron Becking" userId="5bd410e1-17cc-492d-90fe-119e42c80d6e" providerId="ADAL" clId="{9DA580A1-C9CD-49E4-B0E6-720ED89E7938}" dt="2025-02-24T04:22:36.526" v="284" actId="20577"/>
          <ac:spMkLst>
            <pc:docMk/>
            <pc:sldMk cId="0" sldId="277"/>
            <ac:spMk id="2" creationId="{7539F76F-9B81-404F-9105-7F5091952145}"/>
          </ac:spMkLst>
        </pc:spChg>
      </pc:sldChg>
      <pc:sldChg chg="modSp new mod">
        <pc:chgData name="Aaron Becking" userId="5bd410e1-17cc-492d-90fe-119e42c80d6e" providerId="ADAL" clId="{9DA580A1-C9CD-49E4-B0E6-720ED89E7938}" dt="2025-02-24T04:23:21.908" v="295" actId="20577"/>
        <pc:sldMkLst>
          <pc:docMk/>
          <pc:sldMk cId="1628363505" sldId="279"/>
        </pc:sldMkLst>
        <pc:spChg chg="mod">
          <ac:chgData name="Aaron Becking" userId="5bd410e1-17cc-492d-90fe-119e42c80d6e" providerId="ADAL" clId="{9DA580A1-C9CD-49E4-B0E6-720ED89E7938}" dt="2025-02-24T04:19:52.292" v="5"/>
          <ac:spMkLst>
            <pc:docMk/>
            <pc:sldMk cId="1628363505" sldId="279"/>
            <ac:spMk id="2" creationId="{E4BF3873-735D-BE82-90EF-76AA930914CA}"/>
          </ac:spMkLst>
        </pc:spChg>
        <pc:spChg chg="mod">
          <ac:chgData name="Aaron Becking" userId="5bd410e1-17cc-492d-90fe-119e42c80d6e" providerId="ADAL" clId="{9DA580A1-C9CD-49E4-B0E6-720ED89E7938}" dt="2025-02-24T04:21:25.709" v="208" actId="20577"/>
          <ac:spMkLst>
            <pc:docMk/>
            <pc:sldMk cId="1628363505" sldId="279"/>
            <ac:spMk id="3" creationId="{A3B9FD64-17CB-73B2-D08E-CE5782FF9460}"/>
          </ac:spMkLst>
        </pc:spChg>
        <pc:spChg chg="mod">
          <ac:chgData name="Aaron Becking" userId="5bd410e1-17cc-492d-90fe-119e42c80d6e" providerId="ADAL" clId="{9DA580A1-C9CD-49E4-B0E6-720ED89E7938}" dt="2025-02-24T04:23:21.908" v="295" actId="20577"/>
          <ac:spMkLst>
            <pc:docMk/>
            <pc:sldMk cId="1628363505" sldId="279"/>
            <ac:spMk id="4" creationId="{3C37E60F-CD81-5081-1879-C633397B7FF3}"/>
          </ac:spMkLst>
        </pc:spChg>
      </pc:sldChg>
      <pc:sldChg chg="modSp new mod">
        <pc:chgData name="Aaron Becking" userId="5bd410e1-17cc-492d-90fe-119e42c80d6e" providerId="ADAL" clId="{9DA580A1-C9CD-49E4-B0E6-720ED89E7938}" dt="2025-02-24T04:47:11.526" v="580" actId="14100"/>
        <pc:sldMkLst>
          <pc:docMk/>
          <pc:sldMk cId="3157611152" sldId="280"/>
        </pc:sldMkLst>
        <pc:graphicFrameChg chg="mod">
          <ac:chgData name="Aaron Becking" userId="5bd410e1-17cc-492d-90fe-119e42c80d6e" providerId="ADAL" clId="{9DA580A1-C9CD-49E4-B0E6-720ED89E7938}" dt="2025-02-24T04:47:11.526" v="580" actId="14100"/>
          <ac:graphicFrameMkLst>
            <pc:docMk/>
            <pc:sldMk cId="3157611152" sldId="280"/>
            <ac:graphicFrameMk id="2" creationId="{FADA0EEA-2608-617F-611A-4915BB682991}"/>
          </ac:graphicFrameMkLst>
        </pc:graphicFrameChg>
      </pc:sldChg>
      <pc:sldChg chg="modSp new mod">
        <pc:chgData name="Aaron Becking" userId="5bd410e1-17cc-492d-90fe-119e42c80d6e" providerId="ADAL" clId="{9DA580A1-C9CD-49E4-B0E6-720ED89E7938}" dt="2025-02-24T04:27:09.781" v="576" actId="20577"/>
        <pc:sldMkLst>
          <pc:docMk/>
          <pc:sldMk cId="564857035" sldId="281"/>
        </pc:sldMkLst>
        <pc:spChg chg="mod">
          <ac:chgData name="Aaron Becking" userId="5bd410e1-17cc-492d-90fe-119e42c80d6e" providerId="ADAL" clId="{9DA580A1-C9CD-49E4-B0E6-720ED89E7938}" dt="2025-02-24T04:25:20.743" v="438" actId="20577"/>
          <ac:spMkLst>
            <pc:docMk/>
            <pc:sldMk cId="564857035" sldId="281"/>
            <ac:spMk id="2" creationId="{98C0ECC8-CA55-340D-EB15-096AEF41BECE}"/>
          </ac:spMkLst>
        </pc:spChg>
        <pc:spChg chg="mod">
          <ac:chgData name="Aaron Becking" userId="5bd410e1-17cc-492d-90fe-119e42c80d6e" providerId="ADAL" clId="{9DA580A1-C9CD-49E4-B0E6-720ED89E7938}" dt="2025-02-24T04:27:09.781" v="576" actId="20577"/>
          <ac:spMkLst>
            <pc:docMk/>
            <pc:sldMk cId="564857035" sldId="281"/>
            <ac:spMk id="3" creationId="{42DF3242-9EB7-FD25-CE31-F1E67CF9D0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29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16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7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75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28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8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4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84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17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1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">
            <a:extLst>
              <a:ext uri="{FF2B5EF4-FFF2-40B4-BE49-F238E27FC236}">
                <a16:creationId xmlns:a16="http://schemas.microsoft.com/office/drawing/2014/main" id="{1A52DFFE-C965-463C-8104-69412263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Worldschool-small">
            <a:extLst>
              <a:ext uri="{FF2B5EF4-FFF2-40B4-BE49-F238E27FC236}">
                <a16:creationId xmlns:a16="http://schemas.microsoft.com/office/drawing/2014/main" id="{9AB5B399-EED2-4CC5-B94F-EA64E3EF1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chool">
            <a:extLst>
              <a:ext uri="{FF2B5EF4-FFF2-40B4-BE49-F238E27FC236}">
                <a16:creationId xmlns:a16="http://schemas.microsoft.com/office/drawing/2014/main" id="{180507C1-6D9E-47EC-BFE6-081C74DB1F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Worldschool-small">
            <a:extLst>
              <a:ext uri="{FF2B5EF4-FFF2-40B4-BE49-F238E27FC236}">
                <a16:creationId xmlns:a16="http://schemas.microsoft.com/office/drawing/2014/main" id="{DA9CD11B-2E42-4A16-8E84-874C96D3EC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>
            <a:extLst>
              <a:ext uri="{FF2B5EF4-FFF2-40B4-BE49-F238E27FC236}">
                <a16:creationId xmlns:a16="http://schemas.microsoft.com/office/drawing/2014/main" id="{582D14A1-E1C3-49E6-831E-A3B3E82A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6" y="476672"/>
            <a:ext cx="4572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altLang="en-US" sz="4400" b="1" dirty="0">
                <a:solidFill>
                  <a:srgbClr val="FF6600"/>
                </a:solidFill>
                <a:latin typeface="Century Gothic" panose="020B0502020202020204" pitchFamily="34" charset="0"/>
              </a:rPr>
              <a:t>The International Baccalaureate Program</a:t>
            </a:r>
          </a:p>
        </p:txBody>
      </p:sp>
      <p:pic>
        <p:nvPicPr>
          <p:cNvPr id="2052" name="Picture 7" descr="Worldschool-large">
            <a:extLst>
              <a:ext uri="{FF2B5EF4-FFF2-40B4-BE49-F238E27FC236}">
                <a16:creationId xmlns:a16="http://schemas.microsoft.com/office/drawing/2014/main" id="{2B14B9AB-7F89-436E-AF9A-CBB64385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10168"/>
            <a:ext cx="1907704" cy="16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FFCD6C8A-E442-7EB3-964A-73E34FCFB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4869160"/>
            <a:ext cx="4572009" cy="2743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509404-EBD9-1DE1-4F89-1A4C5D363A45}"/>
              </a:ext>
            </a:extLst>
          </p:cNvPr>
          <p:cNvSpPr txBox="1"/>
          <p:nvPr/>
        </p:nvSpPr>
        <p:spPr>
          <a:xfrm>
            <a:off x="2736297" y="543356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ptos Black" panose="020B0004020202020204" pitchFamily="34" charset="0"/>
              </a:rPr>
              <a:t>Winston Churchill High School</a:t>
            </a:r>
            <a:endParaRPr lang="en-CA" sz="3200" dirty="0">
              <a:latin typeface="Aptos Black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9F76F-9B81-404F-9105-7F5091952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25" y="2420938"/>
            <a:ext cx="3532188" cy="3259137"/>
          </a:xfrm>
        </p:spPr>
        <p:txBody>
          <a:bodyPr/>
          <a:lstStyle/>
          <a:p>
            <a:pPr marL="34299" indent="0">
              <a:defRPr/>
            </a:pPr>
            <a:r>
              <a:rPr lang="en-US" sz="2400" b="1" dirty="0"/>
              <a:t>IB Benefits</a:t>
            </a:r>
          </a:p>
          <a:p>
            <a:pPr>
              <a:defRPr/>
            </a:pPr>
            <a:r>
              <a:rPr lang="en-US" sz="2000" dirty="0"/>
              <a:t>Receive excellent preparation for university</a:t>
            </a:r>
          </a:p>
          <a:p>
            <a:pPr>
              <a:defRPr/>
            </a:pPr>
            <a:r>
              <a:rPr lang="en-US" sz="2000" dirty="0"/>
              <a:t>Improve reading and writing skills</a:t>
            </a:r>
          </a:p>
          <a:p>
            <a:pPr>
              <a:defRPr/>
            </a:pPr>
            <a:r>
              <a:rPr lang="en-US" sz="2000" dirty="0"/>
              <a:t>Have teachers that have received professional development necessary for teaching IB</a:t>
            </a:r>
          </a:p>
          <a:p>
            <a:pPr>
              <a:defRPr/>
            </a:pPr>
            <a:endParaRPr lang="en-CA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990F-D6BF-4D3C-A677-1CFBFA04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2420938"/>
            <a:ext cx="3532188" cy="3259137"/>
          </a:xfrm>
        </p:spPr>
        <p:txBody>
          <a:bodyPr/>
          <a:lstStyle/>
          <a:p>
            <a:pPr marL="34299" indent="0">
              <a:defRPr/>
            </a:pPr>
            <a:r>
              <a:rPr lang="en-US" sz="2400" b="1" dirty="0"/>
              <a:t>IB Challenges</a:t>
            </a:r>
          </a:p>
          <a:p>
            <a:pPr>
              <a:defRPr/>
            </a:pPr>
            <a:r>
              <a:rPr lang="en-US" sz="2000" dirty="0"/>
              <a:t>Is a rigorous academic program for university bound students</a:t>
            </a:r>
          </a:p>
          <a:p>
            <a:pPr>
              <a:defRPr/>
            </a:pPr>
            <a:r>
              <a:rPr lang="en-US" sz="2000" dirty="0"/>
              <a:t>Will be challenging and stimulating for academically motivated students</a:t>
            </a:r>
          </a:p>
          <a:p>
            <a:pPr>
              <a:defRPr/>
            </a:pPr>
            <a:r>
              <a:rPr lang="en-US" sz="2000" dirty="0"/>
              <a:t>Is a ‘global’ program in which students around the world share a common curriculum and examinations</a:t>
            </a:r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E5B587-EC52-4718-8C55-276D84E6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1062038"/>
            <a:ext cx="7318375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So why International Baccalaureate?</a:t>
            </a:r>
            <a:endParaRPr lang="en-CA" b="1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ECC8-CA55-340D-EB15-096AEF41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3242-9EB7-FD25-CE31-F1E67CF9D0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want to take IB, you must start in grade 10.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will get a city transit pass for transportation.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Nowhere is the learner profile does it say IB is about grades.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D33EA-1A13-C976-6889-82C0EEB1CB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IB presentation for families on April 17</a:t>
            </a:r>
            <a:r>
              <a:rPr lang="en-US" baseline="30000" dirty="0"/>
              <a:t>th</a:t>
            </a:r>
            <a:r>
              <a:rPr lang="en-US" dirty="0"/>
              <a:t> @ 7:00pm.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Grade 9 does have a IB prep course for grade 9 students to take as an option.</a:t>
            </a:r>
            <a:endParaRPr lang="en-CA" dirty="0"/>
          </a:p>
        </p:txBody>
      </p:sp>
      <p:pic>
        <p:nvPicPr>
          <p:cNvPr id="5" name="Picture 4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5E7709CE-6A16-341C-6E76-0EF44264C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73216"/>
            <a:ext cx="3419881" cy="20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BBC2-F7BC-4A54-8B15-C3FF8752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9DB6A-CDA3-4CB1-AC13-7898C0ACE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en-US" dirty="0"/>
              <a:t>*What’s next if you want to apply for the IB program at Churchill?</a:t>
            </a:r>
          </a:p>
          <a:p>
            <a:endParaRPr lang="en-US" dirty="0"/>
          </a:p>
          <a:p>
            <a:r>
              <a:rPr lang="en-US" dirty="0"/>
              <a:t>If you have any questions about the IB program, please feel free to reach out to me anytime.</a:t>
            </a:r>
          </a:p>
          <a:p>
            <a:endParaRPr lang="en-US" dirty="0"/>
          </a:p>
          <a:p>
            <a:r>
              <a:rPr lang="en-US" dirty="0"/>
              <a:t>aaron.becking@lethsd.ab.ca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55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F6B8021E-B6C9-498A-AB5E-36586C6E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610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CA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CA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IB is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CA" altLang="en-US" sz="2400" b="1" dirty="0">
                <a:latin typeface="Times New Roman" panose="02020603050405020304" pitchFamily="18" charset="0"/>
              </a:rPr>
              <a:t> 	a program that encourages students to ask challenging 	questions, to critically reflect, to develop research skills, 	and to learn how to learn.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CA" altLang="en-US" sz="2400" b="1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CA" altLang="en-US" sz="2400" b="1" dirty="0">
                <a:latin typeface="Times New Roman" panose="02020603050405020304" pitchFamily="18" charset="0"/>
              </a:rPr>
              <a:t>The aim of all IB programs is to develop internationally minded people who, recognizing their common humanity and shared guardianship of the plant, help to create a better and more peaceful world. </a:t>
            </a:r>
          </a:p>
          <a:p>
            <a:pPr lvl="1" eaLnBrk="1" hangingPunct="1">
              <a:spcBef>
                <a:spcPct val="50000"/>
              </a:spcBef>
            </a:pPr>
            <a:endParaRPr lang="en-CA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3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E667884B-9EC5-306A-E09D-D16E4AF2F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41168"/>
            <a:ext cx="4572009" cy="27432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103415F8-6202-40AC-BDBF-A4EB57C7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88201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3600" b="1" u="sng" dirty="0">
                <a:latin typeface="Times New Roman" panose="02020603050405020304" pitchFamily="18" charset="0"/>
              </a:rPr>
              <a:t>IB Learner Profile</a:t>
            </a:r>
          </a:p>
          <a:p>
            <a:pPr lvl="3" eaLnBrk="1" hangingPunct="1">
              <a:spcBef>
                <a:spcPct val="50000"/>
              </a:spcBef>
            </a:pPr>
            <a:r>
              <a:rPr lang="en-CA" altLang="en-US" sz="4000" b="1" i="1" dirty="0">
                <a:latin typeface="Times New Roman" panose="02020603050405020304" pitchFamily="18" charset="0"/>
              </a:rPr>
              <a:t>Inquirers		Knowledgeable</a:t>
            </a:r>
          </a:p>
          <a:p>
            <a:pPr lvl="3" eaLnBrk="1" hangingPunct="1">
              <a:spcBef>
                <a:spcPct val="50000"/>
              </a:spcBef>
            </a:pPr>
            <a:r>
              <a:rPr lang="en-CA" altLang="en-US" sz="4000" b="1" i="1" dirty="0">
                <a:latin typeface="Times New Roman" panose="02020603050405020304" pitchFamily="18" charset="0"/>
              </a:rPr>
              <a:t>Thinkers		Communicators</a:t>
            </a:r>
          </a:p>
          <a:p>
            <a:pPr lvl="3" eaLnBrk="1" hangingPunct="1">
              <a:spcBef>
                <a:spcPct val="50000"/>
              </a:spcBef>
            </a:pPr>
            <a:r>
              <a:rPr lang="en-CA" altLang="en-US" sz="4000" b="1" i="1" dirty="0">
                <a:latin typeface="Times New Roman" panose="02020603050405020304" pitchFamily="18" charset="0"/>
              </a:rPr>
              <a:t>Principled		 Caring</a:t>
            </a:r>
          </a:p>
          <a:p>
            <a:pPr lvl="3" eaLnBrk="1" hangingPunct="1">
              <a:spcBef>
                <a:spcPct val="50000"/>
              </a:spcBef>
            </a:pPr>
            <a:r>
              <a:rPr lang="en-CA" altLang="en-US" sz="4000" b="1" i="1" dirty="0">
                <a:latin typeface="Times New Roman" panose="02020603050405020304" pitchFamily="18" charset="0"/>
              </a:rPr>
              <a:t>Open-minded	Risk-takers</a:t>
            </a:r>
          </a:p>
          <a:p>
            <a:pPr lvl="3" eaLnBrk="1" hangingPunct="1">
              <a:spcBef>
                <a:spcPct val="50000"/>
              </a:spcBef>
            </a:pPr>
            <a:r>
              <a:rPr lang="en-CA" altLang="en-US" sz="4000" b="1" i="1" dirty="0">
                <a:latin typeface="Times New Roman" panose="02020603050405020304" pitchFamily="18" charset="0"/>
              </a:rPr>
              <a:t>Balanced		Reflective</a:t>
            </a:r>
          </a:p>
        </p:txBody>
      </p:sp>
      <p:pic>
        <p:nvPicPr>
          <p:cNvPr id="4" name="Picture 3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59D064AF-7EAC-E77E-BF7E-57648A7BE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445224"/>
            <a:ext cx="3419881" cy="2051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exagon New">
            <a:extLst>
              <a:ext uri="{FF2B5EF4-FFF2-40B4-BE49-F238E27FC236}">
                <a16:creationId xmlns:a16="http://schemas.microsoft.com/office/drawing/2014/main" id="{A8859A22-C033-45BF-9B21-BB946F7D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993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>
            <a:extLst>
              <a:ext uri="{FF2B5EF4-FFF2-40B4-BE49-F238E27FC236}">
                <a16:creationId xmlns:a16="http://schemas.microsoft.com/office/drawing/2014/main" id="{241849EE-542F-4100-8233-8825CE451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10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3200" b="1" u="sng" dirty="0">
                <a:latin typeface="Times New Roman" panose="02020603050405020304" pitchFamily="18" charset="0"/>
              </a:rPr>
              <a:t>The Program:</a:t>
            </a:r>
            <a:r>
              <a:rPr lang="en-CA" altLang="en-US" sz="2400" b="1" dirty="0">
                <a:latin typeface="Times New Roman" panose="02020603050405020304" pitchFamily="18" charset="0"/>
              </a:rPr>
              <a:t> course work in six subjects.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	Group 1 – Language A1 (English)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	Group 2 – Second Language (French, Spanish)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	Group 3 – Individuals &amp; Society (International Politics)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	Group 4 – Experimental Science (Biology)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	Group 5 – Mathematics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	Group 6 – Option/The Arts (Chemistry, Art, Music)</a:t>
            </a:r>
          </a:p>
          <a:p>
            <a:pPr eaLnBrk="1" hangingPunct="1">
              <a:spcBef>
                <a:spcPct val="50000"/>
              </a:spcBef>
            </a:pPr>
            <a:endParaRPr lang="en-CA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CA" altLang="en-US" sz="2400" b="1" dirty="0">
                <a:latin typeface="Times New Roman" panose="02020603050405020304" pitchFamily="18" charset="0"/>
              </a:rPr>
              <a:t>**You can still be involved in all programs Churchill has to offer even though course selection may be limited.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projector screen&#10;&#10;AI-generated content may be incorrect.">
            <a:extLst>
              <a:ext uri="{FF2B5EF4-FFF2-40B4-BE49-F238E27FC236}">
                <a16:creationId xmlns:a16="http://schemas.microsoft.com/office/drawing/2014/main" id="{DDDD43D1-C6A5-7EC5-B413-E6BD543B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80" y="1412776"/>
            <a:ext cx="2707926" cy="3292075"/>
          </a:xfrm>
          <a:prstGeom prst="rect">
            <a:avLst/>
          </a:prstGeom>
        </p:spPr>
      </p:pic>
      <p:pic>
        <p:nvPicPr>
          <p:cNvPr id="6" name="Picture 5" descr="A group of people standing around tables&#10;&#10;AI-generated content may be incorrect.">
            <a:extLst>
              <a:ext uri="{FF2B5EF4-FFF2-40B4-BE49-F238E27FC236}">
                <a16:creationId xmlns:a16="http://schemas.microsoft.com/office/drawing/2014/main" id="{8465D597-537E-2637-E577-86FDC583B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88" y="4509120"/>
            <a:ext cx="2906612" cy="2333583"/>
          </a:xfrm>
          <a:prstGeom prst="rect">
            <a:avLst/>
          </a:prstGeom>
        </p:spPr>
      </p:pic>
      <p:pic>
        <p:nvPicPr>
          <p:cNvPr id="8" name="Picture 7" descr="A group of people sitting in chairs in a room&#10;&#10;AI-generated content may be incorrect.">
            <a:extLst>
              <a:ext uri="{FF2B5EF4-FFF2-40B4-BE49-F238E27FC236}">
                <a16:creationId xmlns:a16="http://schemas.microsoft.com/office/drawing/2014/main" id="{1D1AEE26-5553-F99E-0D24-F6A626787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32335"/>
            <a:ext cx="3168352" cy="2381215"/>
          </a:xfrm>
          <a:prstGeom prst="rect">
            <a:avLst/>
          </a:prstGeom>
        </p:spPr>
      </p:pic>
      <p:pic>
        <p:nvPicPr>
          <p:cNvPr id="10" name="Picture 9" descr="A group of people sitting at tables in a room&#10;&#10;AI-generated content may be incorrect.">
            <a:extLst>
              <a:ext uri="{FF2B5EF4-FFF2-40B4-BE49-F238E27FC236}">
                <a16:creationId xmlns:a16="http://schemas.microsoft.com/office/drawing/2014/main" id="{0F1EEB58-6E71-ACF5-5554-FA03AF9DB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80" y="2348880"/>
            <a:ext cx="3036400" cy="4493823"/>
          </a:xfrm>
          <a:prstGeom prst="rect">
            <a:avLst/>
          </a:prstGeom>
        </p:spPr>
      </p:pic>
      <p:pic>
        <p:nvPicPr>
          <p:cNvPr id="12" name="Picture 11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D1EF998F-51FA-1AAE-9048-525ADA73A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9" y="4262602"/>
            <a:ext cx="3562624" cy="2677535"/>
          </a:xfrm>
          <a:prstGeom prst="rect">
            <a:avLst/>
          </a:prstGeom>
        </p:spPr>
      </p:pic>
      <p:pic>
        <p:nvPicPr>
          <p:cNvPr id="14" name="Picture 13" descr="A person standing in front of a group of people in a room&#10;&#10;AI-generated content may be incorrect.">
            <a:extLst>
              <a:ext uri="{FF2B5EF4-FFF2-40B4-BE49-F238E27FC236}">
                <a16:creationId xmlns:a16="http://schemas.microsoft.com/office/drawing/2014/main" id="{BF983DF5-3053-324D-5C91-F2965BB1D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35"/>
            <a:ext cx="3692560" cy="4913177"/>
          </a:xfrm>
          <a:prstGeom prst="rect">
            <a:avLst/>
          </a:prstGeom>
        </p:spPr>
      </p:pic>
      <p:pic>
        <p:nvPicPr>
          <p:cNvPr id="15" name="Picture 14" descr="A blue and orange letters on a black background&#10;&#10;AI-generated content may be incorrect.">
            <a:extLst>
              <a:ext uri="{FF2B5EF4-FFF2-40B4-BE49-F238E27FC236}">
                <a16:creationId xmlns:a16="http://schemas.microsoft.com/office/drawing/2014/main" id="{89F050FD-FBD5-544A-A947-E9959909E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45" y="404664"/>
            <a:ext cx="2245196" cy="13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A647472F-90AE-4DCF-9835-1D6C75917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2400" b="1" u="sng" dirty="0">
                <a:latin typeface="Times New Roman" panose="02020603050405020304" pitchFamily="18" charset="0"/>
              </a:rPr>
              <a:t>Additional Requirements:</a:t>
            </a:r>
            <a:endParaRPr lang="en-CA" altLang="en-US" sz="2400" dirty="0"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CA" altLang="en-US" sz="2400" b="1" dirty="0">
                <a:latin typeface="Times New Roman" panose="02020603050405020304" pitchFamily="18" charset="0"/>
              </a:rPr>
              <a:t>Theory of Knowledge (</a:t>
            </a:r>
            <a:r>
              <a:rPr lang="en-CA" altLang="en-US" sz="2400" b="1" dirty="0" err="1">
                <a:latin typeface="Times New Roman" panose="02020603050405020304" pitchFamily="18" charset="0"/>
              </a:rPr>
              <a:t>ToK</a:t>
            </a:r>
            <a:r>
              <a:rPr lang="en-CA" altLang="en-US" sz="2400" b="1" dirty="0">
                <a:latin typeface="Times New Roman" panose="02020603050405020304" pitchFamily="18" charset="0"/>
              </a:rPr>
              <a:t>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CA" altLang="en-US" sz="2400" b="1" dirty="0">
                <a:latin typeface="Times New Roman" panose="02020603050405020304" pitchFamily="18" charset="0"/>
              </a:rPr>
              <a:t>A 100 hour program over two years focusing on </a:t>
            </a:r>
            <a:r>
              <a:rPr lang="en-CA" altLang="en-US" sz="2400" b="1" i="1" dirty="0">
                <a:latin typeface="Times New Roman" panose="02020603050405020304" pitchFamily="18" charset="0"/>
              </a:rPr>
              <a:t>Ways of Knowing, Problems of Knowledge </a:t>
            </a:r>
            <a:r>
              <a:rPr lang="en-CA" altLang="en-US" sz="2400" b="1" dirty="0">
                <a:latin typeface="Times New Roman" panose="02020603050405020304" pitchFamily="18" charset="0"/>
              </a:rPr>
              <a:t>and </a:t>
            </a:r>
            <a:r>
              <a:rPr lang="en-CA" altLang="en-US" sz="2400" b="1" i="1" dirty="0">
                <a:latin typeface="Times New Roman" panose="02020603050405020304" pitchFamily="18" charset="0"/>
              </a:rPr>
              <a:t>Areas of Knowledge.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CA" altLang="en-US" sz="2400" b="1" dirty="0">
                <a:latin typeface="Times New Roman" panose="02020603050405020304" pitchFamily="18" charset="0"/>
              </a:rPr>
              <a:t>A 1200-1400 word essay on one of ten prescribed titles.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CA" altLang="en-US" sz="2400" b="1" dirty="0">
                <a:latin typeface="Times New Roman" panose="02020603050405020304" pitchFamily="18" charset="0"/>
              </a:rPr>
              <a:t> Extended Essay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CA" altLang="en-US" sz="2400" b="1" dirty="0">
                <a:latin typeface="Times New Roman" panose="02020603050405020304" pitchFamily="18" charset="0"/>
              </a:rPr>
              <a:t>A substantial piece of independent research of about 4000 words in a subject chosen by the student.</a:t>
            </a:r>
          </a:p>
          <a:p>
            <a:pPr lvl="1" eaLnBrk="1" hangingPunct="1">
              <a:spcBef>
                <a:spcPct val="50000"/>
              </a:spcBef>
              <a:buFontTx/>
              <a:buAutoNum type="arabicPeriod"/>
            </a:pPr>
            <a:r>
              <a:rPr lang="en-CA" altLang="en-US" sz="2400" b="1" dirty="0">
                <a:latin typeface="Times New Roman" panose="02020603050405020304" pitchFamily="18" charset="0"/>
              </a:rPr>
              <a:t> Creativity, Action &amp; Service (CAS)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CA" altLang="en-US" sz="2400" b="1" dirty="0">
                <a:latin typeface="Times New Roman" panose="02020603050405020304" pitchFamily="18" charset="0"/>
              </a:rPr>
              <a:t>150 h over two years devoted to CAS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endParaRPr lang="en-CA" altLang="en-US" sz="2400" b="1" u="sng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1AAC89-7A99-483B-A33B-98C47E2881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0665076"/>
              </p:ext>
            </p:extLst>
          </p:nvPr>
        </p:nvGraphicFramePr>
        <p:xfrm>
          <a:off x="1145721" y="116633"/>
          <a:ext cx="6544071" cy="6483158"/>
        </p:xfrm>
        <a:graphic>
          <a:graphicData uri="http://schemas.openxmlformats.org/drawingml/2006/table">
            <a:tbl>
              <a:tblPr firstRow="1" firstCol="1" bandRow="1"/>
              <a:tblGrid>
                <a:gridCol w="1089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3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11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12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10i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 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 10i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20i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20i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30i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Lit 25i/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Politics 25i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10i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10i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 20i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 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 20i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30i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Biology 25i/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 25i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10i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20i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30i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31i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 30i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French 30 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Spanish 30i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9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 – CALM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 20i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20i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 20i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 30i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30i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 30i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 30</a:t>
                      </a:r>
                    </a:p>
                  </a:txBody>
                  <a:tcPr marL="51450" marR="5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90" name="Title 3">
            <a:extLst>
              <a:ext uri="{FF2B5EF4-FFF2-40B4-BE49-F238E27FC236}">
                <a16:creationId xmlns:a16="http://schemas.microsoft.com/office/drawing/2014/main" id="{CBB34A84-85D9-4E40-B308-6902F1D48B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 rot="16200000">
            <a:off x="-3116361" y="3484513"/>
            <a:ext cx="7318375" cy="58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Full Diploma Schedule</a:t>
            </a:r>
            <a:endParaRPr lang="en-CA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1F356-8461-4FC2-9A0A-ACCFFF41790E}"/>
              </a:ext>
            </a:extLst>
          </p:cNvPr>
          <p:cNvSpPr txBox="1"/>
          <p:nvPr/>
        </p:nvSpPr>
        <p:spPr>
          <a:xfrm>
            <a:off x="7956377" y="1772816"/>
            <a:ext cx="100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TOK is embedded into the full IB schedule. It starts in May of grade 11. Students do not have  register for this course.</a:t>
            </a:r>
            <a:endParaRPr lang="en-CA" sz="10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3873-735D-BE82-90EF-76AA9309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 why International Baccalaureate?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FD64-17CB-73B2-D08E-CE5782FF94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IB students learn a variety of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IB students get to challenge themselves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 with like-minded individuals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 important skills such as time-management and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7E60F-CD81-5081-1879-C633397B7F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IB students engage in curriculum with students all over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IB retreat</a:t>
            </a:r>
          </a:p>
          <a:p>
            <a:pPr marL="0" indent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83635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659</Words>
  <Application>Microsoft Office PowerPoint</Application>
  <PresentationFormat>On-screen Show (4:3)</PresentationFormat>
  <Paragraphs>159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 Black</vt:lpstr>
      <vt:lpstr>Arial</vt:lpstr>
      <vt:lpstr>Calibri</vt:lpstr>
      <vt:lpstr>Century Gothic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Diploma Schedule</vt:lpstr>
      <vt:lpstr>So why International Baccalaureate?</vt:lpstr>
      <vt:lpstr>So why International Baccalaureate?</vt:lpstr>
      <vt:lpstr>Additional Information</vt:lpstr>
      <vt:lpstr>QUESTIONS???</vt:lpstr>
    </vt:vector>
  </TitlesOfParts>
  <Company>Lethbridge School District No.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 Rowntree</dc:creator>
  <cp:lastModifiedBy>Aaron Becking</cp:lastModifiedBy>
  <cp:revision>116</cp:revision>
  <dcterms:created xsi:type="dcterms:W3CDTF">2006-03-01T17:01:16Z</dcterms:created>
  <dcterms:modified xsi:type="dcterms:W3CDTF">2025-02-25T17:37:34Z</dcterms:modified>
</cp:coreProperties>
</file>